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87"/>
  </p:normalViewPr>
  <p:slideViewPr>
    <p:cSldViewPr snapToGrid="0" snapToObjects="1" showGuides="1">
      <p:cViewPr varScale="1">
        <p:scale>
          <a:sx n="116" d="100"/>
          <a:sy n="116" d="100"/>
        </p:scale>
        <p:origin x="86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6244A-57FD-E043-9C00-BB04A04F72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CCA8B-9EFA-CF41-99D3-6062FB91A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0FAE0-69A1-144A-A275-4061EBA25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C148D-528D-D246-95BA-FAA37A7D7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2CE2F8-D6BB-EA47-A300-2E7B8E230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83476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71891-5B1F-8740-B73D-319D757C3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728DF6-D604-D146-87CF-87763ED1DD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2736A-7491-8047-A22E-21CB1AE3D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8F473-1425-C44F-84A6-334D790D0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964FB-23F3-D54B-8553-A45C3F6DA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76582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8C0BF9-FBF0-E54B-BBAB-F0DE8B249B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FB585-043D-F445-A9B9-EA6C129DD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20692-BB97-F946-9BB9-E12C902BF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8E034-3445-7645-8B5E-8A75322F7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94DAF-DDD2-9E49-95B7-F520E5AC9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74258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BE1DF-27D4-2F45-AC95-970AA01FC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DD930-8125-D047-B37E-F483011D0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DEBD7-64DC-6948-83FC-E4B404991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6D6A9-6950-1F49-8D8E-97BFCB3AA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A8235-9C0F-3848-8C0B-25E665F4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42291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F37E0-B4E3-6343-BCB3-64DADB13D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DD6444-6476-4F4F-AE27-18C3BF7ED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553C31-E9E7-C447-9E9A-5A3637D41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72F6E-2BA8-AD4A-BA69-F394ACDF7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557AA-B3F0-8248-97D4-F24E06419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1978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A5D7A-7EFC-8A46-ABBA-84A2DD87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B8174-660A-F34A-9F80-D4C1B8E7AD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4EC30C-9F49-FB42-9DF7-4BA9BAEF26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103809-4AF2-C641-AA32-B9F2870C7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4E4E4-B47C-4C4D-9F34-952F6D76F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993EB-82B7-2145-9184-6B45C5F7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17489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1952B-AAF1-D040-8C1B-DD180BA0D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C7C57-9372-C54F-974C-4A1D36F79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34B988-9DA4-F14D-A91F-AF8543C2B0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BCE193-5533-C44B-8500-34C2D7AFB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F455B1-817C-264A-A139-9D09C96A67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D64605-D838-5247-A8F1-AC98D9852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58D099-D185-024A-B58A-8765CBCE7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BB09E4-27FA-E742-8F74-AAD430C2E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65350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C5D7C-81A9-F040-86EE-4D37EEE1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BEC2D-17BF-5F45-8BC5-C3C716D32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F95305-27CC-2D41-BC64-C699993A1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820E4E-027C-B849-A7EB-A0FFE2C99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58087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E321C0-77E0-0545-A470-A68475BAF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FDD1E3-1935-E44E-8EF0-4946496E2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CEB5F1-6227-E84D-B894-046AFB710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87622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9A360-E42B-BD4C-982A-EDA6C5F0C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71A96-7498-4C47-97A7-9472149FB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F0872B-52FE-1C44-A557-5B8449D8AF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29935-4F7B-9D41-9DB4-899025621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A9050B-3AF6-3443-9841-8208D246D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8D70E-247C-9B42-BCDF-ED8528EA3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8347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1BFBD-5926-2D4E-B29B-59DE5E7AE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2E06F0-2DBE-924C-9583-E8EE0DE45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342561-1CB5-A24F-9051-116AF84D4B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463AA-A45E-784C-9BB7-5751581D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DE653-4099-8242-855C-7BB26B266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122DCD-3612-2E4C-9D09-1C09C4F29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67874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5CB464-A161-BE4F-A316-8C1528B23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35D19-32E2-5841-9130-1E95210BF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4CCF8-1D4D-4C46-A581-D253CAC4AE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A8269-2E05-BE41-B27F-27598844DE58}" type="datetimeFigureOut">
              <a:rPr lang="en-CN" smtClean="0"/>
              <a:t>2020/6/5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E5F8E-E9CF-5A41-9FCB-5CF0AEBFCF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D7A7A-C831-0941-98A7-91D69C1E41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5AB21-E1C7-0F48-BCB4-D73E465A176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118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1E7C2-6566-7349-8D7C-ACDF684994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200" dirty="0" err="1"/>
              <a:t>KdConv</a:t>
            </a:r>
            <a:r>
              <a:rPr lang="en-US" sz="3200" dirty="0"/>
              <a:t>: </a:t>
            </a:r>
            <a:br>
              <a:rPr lang="en-US" sz="3200" dirty="0"/>
            </a:br>
            <a:r>
              <a:rPr lang="en-US" sz="3200" dirty="0"/>
              <a:t>A Chinese Multi-domain Dialogue Dataset Towards</a:t>
            </a:r>
            <a:br>
              <a:rPr lang="en-US" sz="3200" dirty="0"/>
            </a:br>
            <a:r>
              <a:rPr lang="en-US" sz="3200" dirty="0"/>
              <a:t>Multi-turn Knowledge-driven Conversation</a:t>
            </a:r>
            <a:endParaRPr lang="en-CN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4FD5CF-ECA3-AB43-B81C-76BCC58FFA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CN" dirty="0"/>
              <a:t>张鼎</a:t>
            </a:r>
            <a:endParaRPr lang="en-US" altLang="zh-CN" dirty="0"/>
          </a:p>
          <a:p>
            <a:r>
              <a:rPr lang="en-US" altLang="zh-CN" dirty="0"/>
              <a:t>2020</a:t>
            </a:r>
            <a:r>
              <a:rPr lang="zh-CN" altLang="en-US" dirty="0"/>
              <a:t>年</a:t>
            </a:r>
            <a:r>
              <a:rPr lang="en-US" altLang="zh-CN" dirty="0"/>
              <a:t>06</a:t>
            </a:r>
            <a:r>
              <a:rPr lang="zh-CN" altLang="en-US" dirty="0"/>
              <a:t>月</a:t>
            </a:r>
            <a:r>
              <a:rPr lang="en-US" altLang="zh-CN" dirty="0"/>
              <a:t>05</a:t>
            </a:r>
            <a:r>
              <a:rPr lang="zh-CN" altLang="en-US" dirty="0"/>
              <a:t>日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252579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508EA-4ABA-274E-A295-5E92D5651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69E75-C9C3-3D47-9192-E53D8A57B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论文链接：</a:t>
            </a:r>
            <a:r>
              <a:rPr lang="en-US" altLang="zh-CN" dirty="0"/>
              <a:t>https://</a:t>
            </a:r>
            <a:r>
              <a:rPr lang="en-US" altLang="zh-CN" dirty="0" err="1"/>
              <a:t>arxiv.org</a:t>
            </a:r>
            <a:r>
              <a:rPr lang="en-US" altLang="zh-CN" dirty="0"/>
              <a:t>/abs/2004.04100</a:t>
            </a:r>
          </a:p>
          <a:p>
            <a:r>
              <a:rPr lang="zh-CN" altLang="en-US" dirty="0"/>
              <a:t>数据和代码地址：</a:t>
            </a:r>
            <a:r>
              <a:rPr lang="en-US" altLang="zh-CN" dirty="0"/>
              <a:t>https://</a:t>
            </a:r>
            <a:r>
              <a:rPr lang="en-US" altLang="zh-CN" dirty="0" err="1"/>
              <a:t>github.com</a:t>
            </a:r>
            <a:r>
              <a:rPr lang="en-US" altLang="zh-CN" dirty="0"/>
              <a:t>/</a:t>
            </a:r>
            <a:r>
              <a:rPr lang="en-US" altLang="zh-CN" dirty="0" err="1"/>
              <a:t>thu-coai</a:t>
            </a:r>
            <a:r>
              <a:rPr lang="en-US" altLang="zh-CN" dirty="0"/>
              <a:t>/</a:t>
            </a:r>
            <a:r>
              <a:rPr lang="en-US" altLang="zh-CN" dirty="0" err="1"/>
              <a:t>KdConv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879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EE84D-89EA-4C42-8A28-816595A67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7CB38-B24E-7947-A171-4511B8C52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中文的多领域的知识驱动的对话数据集</a:t>
            </a:r>
            <a:r>
              <a:rPr lang="en-US" dirty="0" err="1"/>
              <a:t>KdConv</a:t>
            </a:r>
            <a:r>
              <a:rPr lang="en-US" dirty="0"/>
              <a:t> (Knowledge-driven Conversation)，</a:t>
            </a:r>
            <a:r>
              <a:rPr lang="zh-CN" altLang="en-US" dirty="0"/>
              <a:t>其使用知识图谱为多轮对话中使用的知识进行标注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语料库包含了来自三个领域（电影、音乐和旅游）的</a:t>
            </a:r>
            <a:r>
              <a:rPr lang="en-US" altLang="zh-CN" dirty="0"/>
              <a:t>4.5</a:t>
            </a:r>
            <a:r>
              <a:rPr lang="en-US" dirty="0"/>
              <a:t>K</a:t>
            </a:r>
            <a:r>
              <a:rPr lang="zh-CN" altLang="en-US" dirty="0"/>
              <a:t>个对话，</a:t>
            </a:r>
            <a:r>
              <a:rPr lang="en-US" altLang="zh-CN" dirty="0"/>
              <a:t>86</a:t>
            </a:r>
            <a:r>
              <a:rPr lang="en-US" dirty="0"/>
              <a:t>K</a:t>
            </a:r>
            <a:r>
              <a:rPr lang="zh-CN" altLang="en-US" dirty="0"/>
              <a:t>个句子，平均轮数为</a:t>
            </a:r>
            <a:r>
              <a:rPr lang="en-US" altLang="zh-CN" dirty="0"/>
              <a:t>19.0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803481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3149F-C211-1A4C-8797-57195B7CB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029F4-ED80-EE42-932C-210BBB310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CA9146-3CF5-3E46-BE94-F9B1A6F06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118" y="-1"/>
            <a:ext cx="6557765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680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406F1-CFD2-5643-A452-084FADFE7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E8586-890B-634D-BA20-ACD33EA24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2E7039-062A-DB46-8035-C98BFD5DD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490" y="2247441"/>
            <a:ext cx="6843502" cy="232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92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921DF-D119-4F4F-B4A0-6C94F5A59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4889D-1EE4-9F42-8BBD-766181E58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005C41-E9A6-8943-ADC0-1AE5D4334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001" y="681037"/>
            <a:ext cx="6743555" cy="487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485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31BA-024E-524D-865F-BD1B2910A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4E685-9165-1D40-BDDA-C0CEA1348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AD7767-A210-4043-919C-D5101AC45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9981" y="594389"/>
            <a:ext cx="7120476" cy="5773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062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106</Words>
  <Application>Microsoft Macintosh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KdConv:  A Chinese Multi-domain Dialogue Dataset Towards Multi-turn Knowledge-driven Conversation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KdConv:  A Chinese Multi-domain Dialogue Dataset Towards Multi-turn Knowledge-driven Conversation</dc:title>
  <dc:subject/>
  <dc:creator>Zhang Ding</dc:creator>
  <cp:keywords/>
  <dc:description/>
  <cp:lastModifiedBy>Zhang Ding</cp:lastModifiedBy>
  <cp:revision>3</cp:revision>
  <dcterms:created xsi:type="dcterms:W3CDTF">2020-06-05T07:41:36Z</dcterms:created>
  <dcterms:modified xsi:type="dcterms:W3CDTF">2020-06-05T11:25:45Z</dcterms:modified>
  <cp:category/>
</cp:coreProperties>
</file>

<file path=docProps/thumbnail.jpeg>
</file>